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603" r:id="rId5"/>
    <p:sldId id="712" r:id="rId6"/>
    <p:sldId id="788" r:id="rId7"/>
    <p:sldId id="748" r:id="rId8"/>
    <p:sldId id="799" r:id="rId9"/>
    <p:sldId id="800" r:id="rId10"/>
    <p:sldId id="796" r:id="rId11"/>
    <p:sldId id="79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aye Cheeseman" initials="FC" lastIdx="12" clrIdx="0"/>
  <p:cmAuthor id="2" name="Tracy Carter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969798"/>
    <a:srgbClr val="595959"/>
    <a:srgbClr val="347574"/>
    <a:srgbClr val="585858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3112B1-8B80-4C4C-AC4D-08C9E15D1DC7}" v="1" dt="2023-02-20T14:45:48.8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8756" autoAdjust="0"/>
  </p:normalViewPr>
  <p:slideViewPr>
    <p:cSldViewPr snapToGrid="0">
      <p:cViewPr varScale="1">
        <p:scale>
          <a:sx n="82" d="100"/>
          <a:sy n="82" d="100"/>
        </p:scale>
        <p:origin x="691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4323F9-98CE-45EA-9C59-10072FFB5164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DBD471-B5D7-408A-99D5-13B95BAEB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9408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DBD471-B5D7-408A-99D5-13B95BAEB81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1145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32147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98126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84378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1708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>
            <a:extLst>
              <a:ext uri="{FF2B5EF4-FFF2-40B4-BE49-F238E27FC236}">
                <a16:creationId xmlns:a16="http://schemas.microsoft.com/office/drawing/2014/main" id="{F3FDD1C4-680A-44A1-9D44-A47BC8DACBA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7055" y="0"/>
            <a:ext cx="12228688" cy="687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3711C93-9256-466D-8867-F7FBA8AD6463}"/>
              </a:ext>
            </a:extLst>
          </p:cNvPr>
          <p:cNvSpPr txBox="1"/>
          <p:nvPr userDrawn="1"/>
        </p:nvSpPr>
        <p:spPr>
          <a:xfrm>
            <a:off x="622301" y="1799485"/>
            <a:ext cx="60497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  <a:latin typeface="Century Gothic" panose="020B0502020202020204" pitchFamily="34" charset="0"/>
              </a:rPr>
              <a:t>Numberblocks</a:t>
            </a:r>
            <a:endParaRPr lang="en-GB" sz="3600" b="1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609602" y="3174780"/>
            <a:ext cx="6062463" cy="923525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noProof="0"/>
              <a:t>Series [xx] Episode [xx]</a:t>
            </a:r>
          </a:p>
          <a:p>
            <a:pPr lvl="0"/>
            <a:r>
              <a:rPr lang="en-GB" noProof="0"/>
              <a:t>[Name]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959467-41A6-455E-929A-E40D1059C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buNone/>
              <a:defRPr>
                <a:solidFill>
                  <a:schemeClr val="accent2"/>
                </a:solidFill>
                <a:latin typeface="Century Gothic" panose="020B0502020202020204" pitchFamily="34" charset="0"/>
              </a:defRPr>
            </a:lvl1pPr>
          </a:lstStyle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Font typeface="Arial" panose="020B0604020202020204" pitchFamily="34" charset="0"/>
              <a:buNone/>
              <a:defRPr/>
            </a:pPr>
            <a:r>
              <a:rPr lang="en-GB">
                <a:solidFill>
                  <a:srgbClr val="99CCCC"/>
                </a:solidFill>
              </a:rPr>
              <a:t>February 2021</a:t>
            </a:r>
            <a:endParaRPr lang="en-GB">
              <a:solidFill>
                <a:srgbClr val="99CCCC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65E605-7CFD-4C28-A30E-0D08D815CEE1}"/>
              </a:ext>
            </a:extLst>
          </p:cNvPr>
          <p:cNvSpPr txBox="1"/>
          <p:nvPr userDrawn="1"/>
        </p:nvSpPr>
        <p:spPr>
          <a:xfrm>
            <a:off x="622301" y="2660621"/>
            <a:ext cx="6049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>
                <a:solidFill>
                  <a:schemeClr val="bg1"/>
                </a:solidFill>
                <a:latin typeface="Century Gothic" panose="020B0502020202020204" pitchFamily="34" charset="0"/>
              </a:rPr>
              <a:t>Learning at home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AB57386-3436-490F-BC20-FF48C6A7A4DE}"/>
              </a:ext>
            </a:extLst>
          </p:cNvPr>
          <p:cNvSpPr txBox="1"/>
          <p:nvPr userDrawn="1"/>
        </p:nvSpPr>
        <p:spPr>
          <a:xfrm>
            <a:off x="609593" y="473825"/>
            <a:ext cx="55573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1100" b="1">
                <a:solidFill>
                  <a:srgbClr val="FBF5D4"/>
                </a:solidFill>
                <a:latin typeface="+mj-lt"/>
                <a:cs typeface="Arial" panose="020B0604020202020204" pitchFamily="34" charset="0"/>
              </a:rPr>
              <a:t>Resources to support parents 2020/21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E24EAA1-2115-4066-A59F-8CEF414119CA}"/>
              </a:ext>
            </a:extLst>
          </p:cNvPr>
          <p:cNvCxnSpPr>
            <a:cxnSpLocks/>
          </p:cNvCxnSpPr>
          <p:nvPr userDrawn="1"/>
        </p:nvCxnSpPr>
        <p:spPr bwMode="auto">
          <a:xfrm rot="5400000">
            <a:off x="1285150" y="279025"/>
            <a:ext cx="0" cy="1170432"/>
          </a:xfrm>
          <a:prstGeom prst="line">
            <a:avLst/>
          </a:prstGeom>
          <a:ln w="25400">
            <a:solidFill>
              <a:srgbClr val="FBF5D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3609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1035" y="430660"/>
            <a:ext cx="10972800" cy="982117"/>
          </a:xfrm>
        </p:spPr>
        <p:txBody>
          <a:bodyPr anchor="t"/>
          <a:lstStyle>
            <a:lvl1pPr>
              <a:defRPr>
                <a:solidFill>
                  <a:srgbClr val="585858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[Subtitle]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56792"/>
            <a:ext cx="10972800" cy="3888432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585858"/>
                </a:solidFill>
                <a:latin typeface="+mj-lt"/>
                <a:cs typeface="Arial" panose="020B0604020202020204" pitchFamily="34" charset="0"/>
              </a:defRPr>
            </a:lvl1pPr>
            <a:lvl2pPr marL="742950" indent="-285750">
              <a:buClr>
                <a:srgbClr val="585858"/>
              </a:buClr>
              <a:buFont typeface="Arial" panose="020B0604020202020204" pitchFamily="34" charset="0"/>
              <a:buChar char="•"/>
              <a:defRPr sz="2000">
                <a:solidFill>
                  <a:srgbClr val="585858"/>
                </a:solidFill>
                <a:latin typeface="+mj-lt"/>
                <a:cs typeface="Arial" panose="020B0604020202020204" pitchFamily="34" charset="0"/>
              </a:defRPr>
            </a:lvl2pPr>
            <a:lvl3pPr marL="1143000" indent="-228600">
              <a:buClr>
                <a:srgbClr val="585858"/>
              </a:buClr>
              <a:buFont typeface="Arial" panose="020B0604020202020204" pitchFamily="34" charset="0"/>
              <a:buChar char="•"/>
              <a:defRPr sz="1800">
                <a:solidFill>
                  <a:srgbClr val="585858"/>
                </a:solidFill>
                <a:latin typeface="+mj-lt"/>
                <a:cs typeface="Arial" panose="020B0604020202020204" pitchFamily="34" charset="0"/>
              </a:defRPr>
            </a:lvl3pPr>
            <a:lvl4pPr marL="1600200" indent="-228600">
              <a:buClr>
                <a:srgbClr val="585858"/>
              </a:buClr>
              <a:buFont typeface="Arial" panose="020B0604020202020204" pitchFamily="34" charset="0"/>
              <a:buChar char="•"/>
              <a:defRPr sz="1600">
                <a:solidFill>
                  <a:srgbClr val="585858"/>
                </a:solidFill>
                <a:latin typeface="+mj-lt"/>
                <a:cs typeface="Arial" panose="020B0604020202020204" pitchFamily="34" charset="0"/>
              </a:defRPr>
            </a:lvl4pPr>
            <a:lvl5pPr marL="2057400" indent="-228600">
              <a:buClr>
                <a:srgbClr val="585858"/>
              </a:buClr>
              <a:buFont typeface="Arial" panose="020B0604020202020204" pitchFamily="34" charset="0"/>
              <a:buChar char="•"/>
              <a:defRPr sz="1600">
                <a:solidFill>
                  <a:srgbClr val="585858"/>
                </a:solidFill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81515C61-0F49-4F5A-803B-A05DF82E1C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585858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F229D3AA-4483-4C24-8D12-A457557489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Char char="●"/>
              <a:tabLst/>
              <a:defRPr/>
            </a:pPr>
            <a:fld id="{4DB3256F-83C8-4422-BB4B-79DB90083B87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585858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00628C"/>
                </a:buClr>
                <a:buSzTx/>
                <a:buFont typeface="Arial" panose="020B0604020202020204" pitchFamily="34" charset="0"/>
                <a:buChar char="●"/>
                <a:tabLst/>
                <a:defRPr/>
              </a:pPr>
              <a:t>‹#›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585858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7EFC22E-DF35-5B09-B390-E10D0BF43137}"/>
              </a:ext>
            </a:extLst>
          </p:cNvPr>
          <p:cNvSpPr txBox="1">
            <a:spLocks noChangeArrowheads="1"/>
          </p:cNvSpPr>
          <p:nvPr userDrawn="1"/>
        </p:nvSpPr>
        <p:spPr>
          <a:xfrm>
            <a:off x="34184" y="645598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buNone/>
              <a:defRPr sz="1200" i="1" kern="120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defRPr/>
            </a:pPr>
            <a:r>
              <a:rPr lang="en-GB" dirty="0">
                <a:solidFill>
                  <a:srgbClr val="585858">
                    <a:tint val="75000"/>
                  </a:srgbClr>
                </a:solidFill>
              </a:rPr>
              <a:t>Version 2 (2022)</a:t>
            </a:r>
          </a:p>
        </p:txBody>
      </p:sp>
    </p:spTree>
    <p:extLst>
      <p:ext uri="{BB962C8B-B14F-4D97-AF65-F5344CB8AC3E}">
        <p14:creationId xmlns:p14="http://schemas.microsoft.com/office/powerpoint/2010/main" val="1617758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C3FA1F-A845-4472-9CCC-79C68B077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675">
              <a:solidFill>
                <a:srgbClr val="000000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4D1304-0285-4ECA-BFD4-4286C3540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675">
              <a:solidFill>
                <a:srgbClr val="000000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87EC8F-E4E5-4461-ABCB-AB926E451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  <a:defRPr/>
            </a:pPr>
            <a:fld id="{4842CEEE-46D8-4902-AD29-CBFFF8B3C125}" type="slidenum">
              <a:rPr lang="en-GB" sz="675" smtClean="0">
                <a:solidFill>
                  <a:srgbClr val="000000"/>
                </a:solidFill>
              </a:rPr>
              <a:pPr defTabSz="914377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sz="675">
              <a:solidFill>
                <a:srgbClr val="00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B1C19FB-182F-456C-9758-0F133255946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731C5EB-094E-4C53-8DA7-71DBA860C3F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1420164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742129DB-7CCB-4DFF-A799-E554B533013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7055" y="0"/>
            <a:ext cx="12228688" cy="687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22301" y="476673"/>
            <a:ext cx="6049764" cy="648071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noProof="0" dirty="0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09602" y="1268758"/>
            <a:ext cx="6062463" cy="115213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noProof="0" dirty="0"/>
              <a:t>Click to edit Master subtitle style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959467-41A6-455E-929A-E40D1059C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buNone/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EA04C3-E93E-45FB-8B42-78A38976AF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503085" y="6248400"/>
            <a:ext cx="8544983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19226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043FF3-1B19-4F6E-AED6-1F0E0B126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37" y="365125"/>
            <a:ext cx="1096856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A78F67-7D07-4B89-B1B7-77FCB2FBCB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437" y="1825625"/>
            <a:ext cx="1096856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9AF1F1-6765-45EE-BEB9-185EDFB653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None/>
              <a:tabLst/>
              <a:defRPr/>
            </a:pPr>
            <a:fld id="{52CA6C61-5C46-4CCD-83FB-18DE309C759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585858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00628C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t>02/05/2025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585858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3D2AC0-4764-4C71-9EC2-3E3309ED3F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585858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279FDB-13C2-4DC1-8C93-EEA50C7287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None/>
              <a:tabLst/>
              <a:defRPr/>
            </a:pPr>
            <a:fld id="{3A4A998D-6F83-4D71-AA77-13FC1A13995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585858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00628C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585858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3098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73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585858"/>
          </a:solidFill>
          <a:latin typeface="Century Gothic" panose="020B0502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rgbClr val="585858"/>
          </a:solidFill>
          <a:latin typeface="+mj-lt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585858"/>
          </a:solidFill>
          <a:latin typeface="+mj-lt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585858"/>
          </a:solidFill>
          <a:latin typeface="+mj-lt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585858"/>
          </a:solidFill>
          <a:latin typeface="+mj-lt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585858"/>
          </a:solidFill>
          <a:latin typeface="+mj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NjAg_Tb7wVc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52059-E171-4D97-AEA5-4EB713FA17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2301" y="476673"/>
            <a:ext cx="6740524" cy="648071"/>
          </a:xfrm>
        </p:spPr>
        <p:txBody>
          <a:bodyPr>
            <a:normAutofit/>
          </a:bodyPr>
          <a:lstStyle/>
          <a:p>
            <a:r>
              <a:rPr lang="en-GB" dirty="0">
                <a:latin typeface="Century Gothic" panose="020B0502020202020204" pitchFamily="34" charset="0"/>
              </a:rPr>
              <a:t>Mastering Number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F7E06F-62AF-4430-B53E-3CEB22BC75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3" y="1268757"/>
            <a:ext cx="4214075" cy="3808209"/>
          </a:xfrm>
        </p:spPr>
        <p:txBody>
          <a:bodyPr>
            <a:normAutofit/>
          </a:bodyPr>
          <a:lstStyle/>
          <a:p>
            <a:r>
              <a:rPr lang="en-GB" dirty="0">
                <a:latin typeface="Century Gothic" panose="020B0502020202020204" pitchFamily="34" charset="0"/>
              </a:rPr>
              <a:t>Reception</a:t>
            </a:r>
          </a:p>
          <a:p>
            <a:endParaRPr lang="en-GB" sz="1200" dirty="0">
              <a:latin typeface="Century Gothic" panose="020B0502020202020204" pitchFamily="34" charset="0"/>
            </a:endParaRPr>
          </a:p>
          <a:p>
            <a:r>
              <a:rPr lang="en-GB" dirty="0">
                <a:latin typeface="Century Gothic" panose="020B0502020202020204" pitchFamily="34" charset="0"/>
              </a:rPr>
              <a:t>Term 3</a:t>
            </a:r>
          </a:p>
          <a:p>
            <a:endParaRPr lang="en-GB" sz="1200" dirty="0">
              <a:latin typeface="Century Gothic" panose="020B0502020202020204" pitchFamily="34" charset="0"/>
            </a:endParaRPr>
          </a:p>
          <a:p>
            <a:r>
              <a:rPr lang="en-GB" dirty="0">
                <a:latin typeface="Century Gothic" panose="020B0502020202020204" pitchFamily="34" charset="0"/>
              </a:rPr>
              <a:t>Week 21</a:t>
            </a:r>
          </a:p>
          <a:p>
            <a:endParaRPr lang="en-GB" sz="1200" dirty="0">
              <a:latin typeface="Century Gothic" panose="020B0502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GB" dirty="0">
                <a:latin typeface="Century Gothic" panose="020B0502020202020204" pitchFamily="34" charset="0"/>
              </a:rPr>
              <a:t>Focus: Cardinality, ordinality and counting</a:t>
            </a:r>
          </a:p>
        </p:txBody>
      </p:sp>
    </p:spTree>
    <p:extLst>
      <p:ext uri="{BB962C8B-B14F-4D97-AF65-F5344CB8AC3E}">
        <p14:creationId xmlns:p14="http://schemas.microsoft.com/office/powerpoint/2010/main" val="2696884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671AD67-2B67-4683-95B5-4BDCB01FB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835" y="2625220"/>
            <a:ext cx="10972800" cy="982117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347574"/>
                </a:solidFill>
              </a:rPr>
              <a:t>Session 3</a:t>
            </a:r>
            <a:endParaRPr lang="en-GB" dirty="0">
              <a:solidFill>
                <a:srgbClr val="347574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65842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4511040" y="6508800"/>
            <a:ext cx="7624009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r">
              <a:defRPr/>
            </a:pPr>
            <a:r>
              <a:rPr lang="en-GB" sz="1200" i="1" dirty="0">
                <a:solidFill>
                  <a:srgbClr val="969798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Video © 2021 Alphablocks Ltd. All rights reserved. 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cs typeface="Times New Roman"/>
            </a:endParaRPr>
          </a:p>
        </p:txBody>
      </p:sp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614CF1F5-887E-46B3-BC9F-416D39A135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5485" y="1508272"/>
            <a:ext cx="8263900" cy="4712224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79B6C436-F7EA-4D6B-BB50-35BA53746E38}"/>
              </a:ext>
            </a:extLst>
          </p:cNvPr>
          <p:cNvSpPr txBox="1">
            <a:spLocks/>
          </p:cNvSpPr>
          <p:nvPr/>
        </p:nvSpPr>
        <p:spPr>
          <a:xfrm>
            <a:off x="601035" y="430660"/>
            <a:ext cx="10972800" cy="982117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3300" dirty="0">
                <a:solidFill>
                  <a:srgbClr val="347574"/>
                </a:solidFill>
              </a:rPr>
              <a:t>Numberblocks</a:t>
            </a:r>
            <a:br>
              <a:rPr lang="en-US" sz="3300" dirty="0"/>
            </a:br>
            <a:r>
              <a:rPr lang="en-US" sz="2900" b="0" dirty="0"/>
              <a:t>Series 4, Episode 14: I Can Count to Twenty</a:t>
            </a:r>
            <a:endParaRPr lang="en-GB" sz="2900" dirty="0"/>
          </a:p>
        </p:txBody>
      </p:sp>
    </p:spTree>
    <p:extLst>
      <p:ext uri="{BB962C8B-B14F-4D97-AF65-F5344CB8AC3E}">
        <p14:creationId xmlns:p14="http://schemas.microsoft.com/office/powerpoint/2010/main" val="519173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33A12DBC-C7BE-465E-B84E-9F7D084F7D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02" y="-1"/>
            <a:ext cx="12291820" cy="692029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4511040" y="6508800"/>
            <a:ext cx="7624009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r">
              <a:defRPr/>
            </a:pPr>
            <a:r>
              <a:rPr lang="en-GB" sz="1200" i="1" dirty="0">
                <a:solidFill>
                  <a:srgbClr val="969798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 Image © 2021 Alphablocks Ltd. All rights reserved. 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cs typeface="Times New Roman"/>
            </a:endParaRPr>
          </a:p>
        </p:txBody>
      </p:sp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852751F0-9E8D-4708-95A3-BD5C6D516B4F}"/>
              </a:ext>
            </a:extLst>
          </p:cNvPr>
          <p:cNvSpPr/>
          <p:nvPr/>
        </p:nvSpPr>
        <p:spPr>
          <a:xfrm>
            <a:off x="1906073" y="605307"/>
            <a:ext cx="4189927" cy="1128489"/>
          </a:xfrm>
          <a:prstGeom prst="wedgeRoundRectCallout">
            <a:avLst>
              <a:gd name="adj1" fmla="val 40732"/>
              <a:gd name="adj2" fmla="val 143031"/>
              <a:gd name="adj3" fmla="val 16667"/>
            </a:avLst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91440" tIns="45720" rIns="91440" bIns="45720" rtlCol="0" anchor="ctr"/>
          <a:lstStyle/>
          <a:p>
            <a:pPr algn="ctr">
              <a:defRPr/>
            </a:pPr>
            <a:r>
              <a:rPr kumimoji="0" lang="en-GB" sz="2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/>
              </a:rPr>
              <a:t>Can you count to 20?</a:t>
            </a:r>
          </a:p>
        </p:txBody>
      </p:sp>
    </p:spTree>
    <p:extLst>
      <p:ext uri="{BB962C8B-B14F-4D97-AF65-F5344CB8AC3E}">
        <p14:creationId xmlns:p14="http://schemas.microsoft.com/office/powerpoint/2010/main" val="2089487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4511040" y="6508800"/>
            <a:ext cx="7624009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r">
              <a:defRPr/>
            </a:pPr>
            <a:r>
              <a:rPr lang="en-GB" sz="1200" i="1" dirty="0">
                <a:solidFill>
                  <a:srgbClr val="969798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 Images © 2021 Alphablocks Ltd. All rights reserved. 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cs typeface="Times New Roman"/>
            </a:endParaRPr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FB4C0C89-2B44-414F-8B78-ACC827DB9B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788" y="2001608"/>
            <a:ext cx="2207115" cy="12427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id="{EEE7FFE1-CD44-4B96-9B57-D0435E791E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110" y="1562724"/>
            <a:ext cx="2207115" cy="12427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>
            <a:extLst>
              <a:ext uri="{FF2B5EF4-FFF2-40B4-BE49-F238E27FC236}">
                <a16:creationId xmlns:a16="http://schemas.microsoft.com/office/drawing/2014/main" id="{6A55E3A0-B07B-4BEC-AA1A-C6B30B6696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976" y="4187821"/>
            <a:ext cx="2207115" cy="12427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>
            <a:extLst>
              <a:ext uri="{FF2B5EF4-FFF2-40B4-BE49-F238E27FC236}">
                <a16:creationId xmlns:a16="http://schemas.microsoft.com/office/drawing/2014/main" id="{9B17BD62-8FAE-4D2B-AF7B-15EC68B5FB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694" y="5072186"/>
            <a:ext cx="2207115" cy="12427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>
            <a:extLst>
              <a:ext uri="{FF2B5EF4-FFF2-40B4-BE49-F238E27FC236}">
                <a16:creationId xmlns:a16="http://schemas.microsoft.com/office/drawing/2014/main" id="{522FB9E7-203C-4D32-86E4-01D8979059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85" y="547552"/>
            <a:ext cx="2207115" cy="12427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>
            <a:extLst>
              <a:ext uri="{FF2B5EF4-FFF2-40B4-BE49-F238E27FC236}">
                <a16:creationId xmlns:a16="http://schemas.microsoft.com/office/drawing/2014/main" id="{868C45A4-8DE0-41F9-84C9-0D699CF9FA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495" y="3743078"/>
            <a:ext cx="2207115" cy="12427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>
            <a:extLst>
              <a:ext uri="{FF2B5EF4-FFF2-40B4-BE49-F238E27FC236}">
                <a16:creationId xmlns:a16="http://schemas.microsoft.com/office/drawing/2014/main" id="{4A316AD1-E293-4E89-85E2-8E005C1C86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0922" y="2147865"/>
            <a:ext cx="2207115" cy="12427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>
            <a:extLst>
              <a:ext uri="{FF2B5EF4-FFF2-40B4-BE49-F238E27FC236}">
                <a16:creationId xmlns:a16="http://schemas.microsoft.com/office/drawing/2014/main" id="{AACF681F-340B-4F9D-AA3C-FA9C32BB2B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6601" y="2875081"/>
            <a:ext cx="2207115" cy="12427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>
            <a:extLst>
              <a:ext uri="{FF2B5EF4-FFF2-40B4-BE49-F238E27FC236}">
                <a16:creationId xmlns:a16="http://schemas.microsoft.com/office/drawing/2014/main" id="{E75E018E-7F9B-49C6-93D5-C6D5CC5964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976" y="427476"/>
            <a:ext cx="2207115" cy="12427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>
            <a:extLst>
              <a:ext uri="{FF2B5EF4-FFF2-40B4-BE49-F238E27FC236}">
                <a16:creationId xmlns:a16="http://schemas.microsoft.com/office/drawing/2014/main" id="{38F4B2EF-8FA9-4499-9841-9679991A3D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1688" y="4809209"/>
            <a:ext cx="2207115" cy="12427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>
            <a:extLst>
              <a:ext uri="{FF2B5EF4-FFF2-40B4-BE49-F238E27FC236}">
                <a16:creationId xmlns:a16="http://schemas.microsoft.com/office/drawing/2014/main" id="{EFC44C67-6B00-4145-BF08-CC0DE78A95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4301" y="323182"/>
            <a:ext cx="2207115" cy="12427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>
            <a:extLst>
              <a:ext uri="{FF2B5EF4-FFF2-40B4-BE49-F238E27FC236}">
                <a16:creationId xmlns:a16="http://schemas.microsoft.com/office/drawing/2014/main" id="{222FF771-B882-4636-A923-6F7B95FDE2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7964" y="2920130"/>
            <a:ext cx="2207115" cy="12427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>
            <a:extLst>
              <a:ext uri="{FF2B5EF4-FFF2-40B4-BE49-F238E27FC236}">
                <a16:creationId xmlns:a16="http://schemas.microsoft.com/office/drawing/2014/main" id="{A2F2760D-93F0-4A5F-887A-D2F2D03373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9717" y="506157"/>
            <a:ext cx="2207115" cy="12427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>
            <a:extLst>
              <a:ext uri="{FF2B5EF4-FFF2-40B4-BE49-F238E27FC236}">
                <a16:creationId xmlns:a16="http://schemas.microsoft.com/office/drawing/2014/main" id="{C07B495F-8DC2-4888-A25A-AAFFCDE829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4685" y="3536897"/>
            <a:ext cx="2207115" cy="12427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>
            <a:extLst>
              <a:ext uri="{FF2B5EF4-FFF2-40B4-BE49-F238E27FC236}">
                <a16:creationId xmlns:a16="http://schemas.microsoft.com/office/drawing/2014/main" id="{8CC4243F-487B-4432-B533-786B51F0C3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8400" y="4740467"/>
            <a:ext cx="2207115" cy="12427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>
            <a:extLst>
              <a:ext uri="{FF2B5EF4-FFF2-40B4-BE49-F238E27FC236}">
                <a16:creationId xmlns:a16="http://schemas.microsoft.com/office/drawing/2014/main" id="{65D1994C-C93D-4F94-BF50-29EF9714C0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9567" y="4546416"/>
            <a:ext cx="2207115" cy="12427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4">
            <a:extLst>
              <a:ext uri="{FF2B5EF4-FFF2-40B4-BE49-F238E27FC236}">
                <a16:creationId xmlns:a16="http://schemas.microsoft.com/office/drawing/2014/main" id="{2237372D-1F1D-4D53-8196-BADDB2AB2E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9486" y="2446521"/>
            <a:ext cx="2207115" cy="12427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>
            <a:extLst>
              <a:ext uri="{FF2B5EF4-FFF2-40B4-BE49-F238E27FC236}">
                <a16:creationId xmlns:a16="http://schemas.microsoft.com/office/drawing/2014/main" id="{BC894799-8C60-4237-9ADC-55FA06EC9E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9210" y="712928"/>
            <a:ext cx="2207115" cy="12427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4">
            <a:extLst>
              <a:ext uri="{FF2B5EF4-FFF2-40B4-BE49-F238E27FC236}">
                <a16:creationId xmlns:a16="http://schemas.microsoft.com/office/drawing/2014/main" id="{B0860024-2527-4DFB-8D4D-7067B3E556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3557" y="4546416"/>
            <a:ext cx="2207115" cy="12427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4">
            <a:extLst>
              <a:ext uri="{FF2B5EF4-FFF2-40B4-BE49-F238E27FC236}">
                <a16:creationId xmlns:a16="http://schemas.microsoft.com/office/drawing/2014/main" id="{FBB4BC0A-723C-4822-9E67-AF545A9C6D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5242" y="1063133"/>
            <a:ext cx="2207115" cy="12427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5356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671AD67-2B67-4683-95B5-4BDCB01FB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835" y="2625220"/>
            <a:ext cx="10972800" cy="982117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347574"/>
                </a:solidFill>
              </a:rPr>
              <a:t>Session 4</a:t>
            </a:r>
            <a:endParaRPr lang="en-GB" dirty="0">
              <a:solidFill>
                <a:srgbClr val="347574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2538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D14697B-7319-40F7-837C-04D3CDA2B26E}"/>
              </a:ext>
            </a:extLst>
          </p:cNvPr>
          <p:cNvGrpSpPr/>
          <p:nvPr/>
        </p:nvGrpSpPr>
        <p:grpSpPr>
          <a:xfrm>
            <a:off x="847598" y="658480"/>
            <a:ext cx="10623274" cy="5380122"/>
            <a:chOff x="847598" y="658480"/>
            <a:chExt cx="10623274" cy="5380122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296FB469-D837-420C-8826-3109B2A0423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47598" y="2145211"/>
              <a:ext cx="778742" cy="768201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77AA907C-809B-47B7-839D-A194D2B3048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692130" y="1718667"/>
              <a:ext cx="778742" cy="768201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35443866-3F68-47D9-B67C-962CBFE9A9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97830" y="658480"/>
              <a:ext cx="778742" cy="768201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C3D506A6-7CEE-497D-91BC-DDE85182310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130744" y="4759763"/>
              <a:ext cx="778742" cy="768201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D6C9F3DB-3601-468F-B93B-4B6BCE6913B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130744" y="2761013"/>
              <a:ext cx="778742" cy="768201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158394B2-2F1B-4CAE-956F-256E3DBE91F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896478" y="4292521"/>
              <a:ext cx="778742" cy="768201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77C0B09A-8C3A-42C2-B51B-685EE5814AE2}"/>
                </a:ext>
              </a:extLst>
            </p:cNvPr>
            <p:cNvSpPr>
              <a:spLocks noChangeAspect="1"/>
            </p:cNvSpPr>
            <p:nvPr/>
          </p:nvSpPr>
          <p:spPr>
            <a:xfrm rot="5660130">
              <a:off x="2633110" y="3178307"/>
              <a:ext cx="778742" cy="768201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4F43CBB-96A2-45D9-8748-D16AB4C3BCC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21861" y="2761013"/>
              <a:ext cx="778742" cy="768201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56816071-29F5-4A9F-97DA-716D59EA8F3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18758" y="5270401"/>
              <a:ext cx="778742" cy="768201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B4B89867-EE3E-455D-9E25-9E9306682FF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108129" y="1536347"/>
              <a:ext cx="778742" cy="768201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F453DBCF-8087-4E5D-B5A1-BA5D752F4D79}"/>
                </a:ext>
              </a:extLst>
            </p:cNvPr>
            <p:cNvSpPr>
              <a:spLocks noChangeAspect="1"/>
            </p:cNvSpPr>
            <p:nvPr/>
          </p:nvSpPr>
          <p:spPr>
            <a:xfrm rot="5660130">
              <a:off x="4644927" y="691674"/>
              <a:ext cx="778742" cy="768201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539699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AEF49DF-1A97-4DC2-9110-D458580CDBA6}"/>
              </a:ext>
            </a:extLst>
          </p:cNvPr>
          <p:cNvGrpSpPr/>
          <p:nvPr/>
        </p:nvGrpSpPr>
        <p:grpSpPr>
          <a:xfrm>
            <a:off x="873216" y="658480"/>
            <a:ext cx="10738073" cy="5380122"/>
            <a:chOff x="873216" y="658480"/>
            <a:chExt cx="10738073" cy="5380122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296FB469-D837-420C-8826-3109B2A0423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3216" y="1535612"/>
              <a:ext cx="778742" cy="768201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77AA907C-809B-47B7-839D-A194D2B3048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692130" y="1718667"/>
              <a:ext cx="778742" cy="768201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35443866-3F68-47D9-B67C-962CBFE9A9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97830" y="658480"/>
              <a:ext cx="778742" cy="768201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C3D506A6-7CEE-497D-91BC-DDE85182310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130744" y="4759763"/>
              <a:ext cx="778742" cy="768201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D6C9F3DB-3601-468F-B93B-4B6BCE6913B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130744" y="2761013"/>
              <a:ext cx="778742" cy="768201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158394B2-2F1B-4CAE-956F-256E3DBE91F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896478" y="4292521"/>
              <a:ext cx="778742" cy="768201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77C0B09A-8C3A-42C2-B51B-685EE5814AE2}"/>
                </a:ext>
              </a:extLst>
            </p:cNvPr>
            <p:cNvSpPr>
              <a:spLocks noChangeAspect="1"/>
            </p:cNvSpPr>
            <p:nvPr/>
          </p:nvSpPr>
          <p:spPr>
            <a:xfrm rot="5660130">
              <a:off x="1804358" y="3491127"/>
              <a:ext cx="778742" cy="768201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4F43CBB-96A2-45D9-8748-D16AB4C3BCC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21861" y="2761013"/>
              <a:ext cx="778742" cy="768201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56816071-29F5-4A9F-97DA-716D59EA8F3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18758" y="5270401"/>
              <a:ext cx="778742" cy="768201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B4B89867-EE3E-455D-9E25-9E9306682FF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332316" y="1175262"/>
              <a:ext cx="778742" cy="768201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20D8EC7D-C828-42F7-AF0B-D5198405C3B5}"/>
                </a:ext>
              </a:extLst>
            </p:cNvPr>
            <p:cNvSpPr>
              <a:spLocks noChangeAspect="1"/>
            </p:cNvSpPr>
            <p:nvPr/>
          </p:nvSpPr>
          <p:spPr>
            <a:xfrm rot="5660130">
              <a:off x="3169429" y="3222831"/>
              <a:ext cx="778742" cy="768201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27DFDBF4-9AF0-4365-AF24-88EF4660983E}"/>
                </a:ext>
              </a:extLst>
            </p:cNvPr>
            <p:cNvSpPr>
              <a:spLocks noChangeAspect="1"/>
            </p:cNvSpPr>
            <p:nvPr/>
          </p:nvSpPr>
          <p:spPr>
            <a:xfrm rot="5660130">
              <a:off x="10837818" y="3293265"/>
              <a:ext cx="778742" cy="768201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81700167"/>
      </p:ext>
    </p:extLst>
  </p:cSld>
  <p:clrMapOvr>
    <a:masterClrMapping/>
  </p:clrMapOvr>
</p:sld>
</file>

<file path=ppt/theme/theme1.xml><?xml version="1.0" encoding="utf-8"?>
<a:theme xmlns:a="http://schemas.openxmlformats.org/drawingml/2006/main" name="3_Custom Design">
  <a:themeElements>
    <a:clrScheme name="Custom 7">
      <a:dk1>
        <a:srgbClr val="585858"/>
      </a:dk1>
      <a:lt1>
        <a:srgbClr val="FFFFFF"/>
      </a:lt1>
      <a:dk2>
        <a:srgbClr val="006666"/>
      </a:dk2>
      <a:lt2>
        <a:srgbClr val="5F5F5F"/>
      </a:lt2>
      <a:accent1>
        <a:srgbClr val="585858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B0F0"/>
      </a:hlink>
      <a:folHlink>
        <a:srgbClr val="B2B2B2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65a19ca-4058-45f6-864a-e26ec09f42a5">
      <Terms xmlns="http://schemas.microsoft.com/office/infopath/2007/PartnerControls"/>
    </lcf76f155ced4ddcb4097134ff3c332f>
    <TaxCatchAll xmlns="c5ea51a1-e87e-4d1c-b638-ac2a3d044c6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D965743617BC438203976DDB42D66C" ma:contentTypeVersion="13" ma:contentTypeDescription="Create a new document." ma:contentTypeScope="" ma:versionID="d59d1520dea7adc1fcc1ebbfd9e0aa00">
  <xsd:schema xmlns:xsd="http://www.w3.org/2001/XMLSchema" xmlns:xs="http://www.w3.org/2001/XMLSchema" xmlns:p="http://schemas.microsoft.com/office/2006/metadata/properties" xmlns:ns2="665a19ca-4058-45f6-864a-e26ec09f42a5" xmlns:ns3="c5ea51a1-e87e-4d1c-b638-ac2a3d044c61" targetNamespace="http://schemas.microsoft.com/office/2006/metadata/properties" ma:root="true" ma:fieldsID="6ed2698f6c8375abe22a144e35fb6ccb" ns2:_="" ns3:_="">
    <xsd:import namespace="665a19ca-4058-45f6-864a-e26ec09f42a5"/>
    <xsd:import namespace="c5ea51a1-e87e-4d1c-b638-ac2a3d044c6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5a19ca-4058-45f6-864a-e26ec09f4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cb8bf2ae-68fd-413e-8dbe-708d90cc8ff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ea51a1-e87e-4d1c-b638-ac2a3d044c61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0439025b-4da3-4d35-82ec-d3310c191bcf}" ma:internalName="TaxCatchAll" ma:showField="CatchAllData" ma:web="c5ea51a1-e87e-4d1c-b638-ac2a3d044c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2686545-C1B8-4255-A1DE-18CFD7FF2A11}">
  <ds:schemaRefs>
    <ds:schemaRef ds:uri="http://schemas.microsoft.com/office/infopath/2007/PartnerControls"/>
    <ds:schemaRef ds:uri="http://purl.org/dc/terms/"/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schemas.openxmlformats.org/package/2006/metadata/core-properties"/>
    <ds:schemaRef ds:uri="313fe267-28c4-4d7b-adf0-d7a18110a46b"/>
    <ds:schemaRef ds:uri="770525f8-15c0-4c9f-a271-34b6ec48032d"/>
    <ds:schemaRef ds:uri="665a19ca-4058-45f6-864a-e26ec09f42a5"/>
    <ds:schemaRef ds:uri="c5ea51a1-e87e-4d1c-b638-ac2a3d044c61"/>
  </ds:schemaRefs>
</ds:datastoreItem>
</file>

<file path=customXml/itemProps2.xml><?xml version="1.0" encoding="utf-8"?>
<ds:datastoreItem xmlns:ds="http://schemas.openxmlformats.org/officeDocument/2006/customXml" ds:itemID="{3F93988C-2DBF-466E-8C04-DEFA484B584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B234DB-02EE-4077-9F10-5E085108BE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65a19ca-4058-45f6-864a-e26ec09f42a5"/>
    <ds:schemaRef ds:uri="c5ea51a1-e87e-4d1c-b638-ac2a3d044c6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3445</TotalTime>
  <Words>130</Words>
  <Application>Microsoft Office PowerPoint</Application>
  <PresentationFormat>Widescreen</PresentationFormat>
  <Paragraphs>24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Century Gothic</vt:lpstr>
      <vt:lpstr>3_Custom Design</vt:lpstr>
      <vt:lpstr>Mastering Number</vt:lpstr>
      <vt:lpstr>Session 3</vt:lpstr>
      <vt:lpstr>PowerPoint Presentation</vt:lpstr>
      <vt:lpstr>PowerPoint Presentation</vt:lpstr>
      <vt:lpstr>PowerPoint Presentation</vt:lpstr>
      <vt:lpstr>Session 4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Sue Evans</dc:creator>
  <cp:lastModifiedBy>Thomas Fisher</cp:lastModifiedBy>
  <cp:revision>52</cp:revision>
  <dcterms:created xsi:type="dcterms:W3CDTF">2021-04-19T15:10:25Z</dcterms:created>
  <dcterms:modified xsi:type="dcterms:W3CDTF">2025-05-02T06:58:42Z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0x0101001CD965743617BC438203976DDB42D66C</vt:lpwstr>
  </property>
</Properties>
</file>